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8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>
</file>

<file path=ppt/media/image2.tif>
</file>

<file path=ppt/media/image3.tif>
</file>

<file path=ppt/media/image4.png>
</file>

<file path=ppt/media/image5.tif>
</file>

<file path=ppt/media/image6.png>
</file>

<file path=ppt/media/image7.png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>
                <a:solidFill>
                  <a:srgbClr val="FFFFFF"/>
                </a:solidFill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617931575_1991x1322.jpg"/>
          <p:cNvSpPr>
            <a:spLocks noGrp="1"/>
          </p:cNvSpPr>
          <p:nvPr>
            <p:ph type="pic" sz="quarter" idx="21"/>
          </p:nvPr>
        </p:nvSpPr>
        <p:spPr>
          <a:xfrm>
            <a:off x="15436504" y="1270000"/>
            <a:ext cx="8167167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740627569_2880x1920.jpg"/>
          <p:cNvSpPr>
            <a:spLocks noGrp="1"/>
          </p:cNvSpPr>
          <p:nvPr>
            <p:ph type="pic" sz="quarter" idx="22"/>
          </p:nvPr>
        </p:nvSpPr>
        <p:spPr>
          <a:xfrm>
            <a:off x="15461772" y="7085972"/>
            <a:ext cx="8148414" cy="54322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996267730_2880x1920.jpg"/>
          <p:cNvSpPr>
            <a:spLocks noGrp="1"/>
          </p:cNvSpPr>
          <p:nvPr>
            <p:ph type="pic" idx="23"/>
          </p:nvPr>
        </p:nvSpPr>
        <p:spPr>
          <a:xfrm>
            <a:off x="-124635" y="1270000"/>
            <a:ext cx="16859219" cy="1123947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996267730_2880x1920.jpg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740627569_2880x1920.jpg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136959463_1989x1321.jpg"/>
          <p:cNvSpPr>
            <a:spLocks noGrp="1"/>
          </p:cNvSpPr>
          <p:nvPr>
            <p:ph type="pic" idx="21"/>
          </p:nvPr>
        </p:nvSpPr>
        <p:spPr>
          <a:xfrm>
            <a:off x="9226574" y="1270000"/>
            <a:ext cx="16840152" cy="111844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17931575_1991x1322.jpg"/>
          <p:cNvSpPr>
            <a:spLocks noGrp="1"/>
          </p:cNvSpPr>
          <p:nvPr>
            <p:ph type="pic" idx="22"/>
          </p:nvPr>
        </p:nvSpPr>
        <p:spPr>
          <a:xfrm>
            <a:off x="8432800" y="1263848"/>
            <a:ext cx="16850011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" y="-4338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Vikas Chandra"/>
          <p:cNvSpPr txBox="1"/>
          <p:nvPr/>
        </p:nvSpPr>
        <p:spPr>
          <a:xfrm>
            <a:off x="417889" y="12533344"/>
            <a:ext cx="4257697" cy="1006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 algn="l" defTabSz="709930">
              <a:defRPr sz="4730" b="1">
                <a:solidFill>
                  <a:schemeClr val="accent1"/>
                </a:solidFill>
              </a:defRPr>
            </a:pPr>
            <a:r>
              <a:rPr>
                <a:solidFill>
                  <a:srgbClr val="5E5E5E"/>
                </a:solidFill>
              </a:rPr>
              <a:t>Vikas</a:t>
            </a:r>
            <a:r>
              <a:t> </a:t>
            </a:r>
            <a:r>
              <a:rPr>
                <a:solidFill>
                  <a:srgbClr val="5E5E5E"/>
                </a:solidFill>
              </a:rPr>
              <a:t>Chandra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8885" y="56491"/>
            <a:ext cx="21246230" cy="125122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loud Basic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Cloud Basics</a:t>
            </a:r>
          </a:p>
        </p:txBody>
      </p:sp>
      <p:sp>
        <p:nvSpPr>
          <p:cNvPr id="155" name="What is Cloud?…"/>
          <p:cNvSpPr txBox="1">
            <a:spLocks noGrp="1"/>
          </p:cNvSpPr>
          <p:nvPr>
            <p:ph type="body" idx="1"/>
          </p:nvPr>
        </p:nvSpPr>
        <p:spPr>
          <a:xfrm>
            <a:off x="1206500" y="2802020"/>
            <a:ext cx="21971000" cy="9702496"/>
          </a:xfrm>
          <a:prstGeom prst="rect">
            <a:avLst/>
          </a:prstGeom>
        </p:spPr>
        <p:txBody>
          <a:bodyPr/>
          <a:lstStyle/>
          <a:p>
            <a:pPr marL="609600" indent="-609600">
              <a:defRPr sz="5100"/>
            </a:pPr>
            <a:endParaRPr/>
          </a:p>
          <a:p>
            <a:pPr marL="609600" indent="-609600">
              <a:defRPr sz="5100"/>
            </a:pPr>
            <a:r>
              <a:t>What is Cloud?</a:t>
            </a:r>
          </a:p>
          <a:p>
            <a:pPr marL="609600" indent="-609600">
              <a:defRPr sz="5100"/>
            </a:pPr>
            <a:r>
              <a:t>Public/Private/Hybrid</a:t>
            </a:r>
          </a:p>
          <a:p>
            <a:pPr marL="609600" indent="-609600">
              <a:defRPr sz="5100"/>
            </a:pPr>
            <a:r>
              <a:t>IaaS/PaaS/SaaS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226" y="951791"/>
            <a:ext cx="22647548" cy="118124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7752" y="28299"/>
            <a:ext cx="18428496" cy="136594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What is Cloud Computing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Cloud Computing?</a:t>
            </a:r>
          </a:p>
        </p:txBody>
      </p:sp>
      <p:pic>
        <p:nvPicPr>
          <p:cNvPr id="16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6728" y="2635895"/>
            <a:ext cx="18190466" cy="106344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loud Provide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Cloud Providers</a:t>
            </a:r>
          </a:p>
        </p:txBody>
      </p:sp>
      <p:sp>
        <p:nvSpPr>
          <p:cNvPr id="165" name="Slide bullet text"/>
          <p:cNvSpPr txBox="1">
            <a:spLocks noGrp="1"/>
          </p:cNvSpPr>
          <p:nvPr>
            <p:ph type="body" idx="1"/>
          </p:nvPr>
        </p:nvSpPr>
        <p:spPr>
          <a:xfrm>
            <a:off x="1206500" y="2802020"/>
            <a:ext cx="21971000" cy="9702496"/>
          </a:xfrm>
          <a:prstGeom prst="rect">
            <a:avLst/>
          </a:prstGeom>
        </p:spPr>
        <p:txBody>
          <a:bodyPr/>
          <a:lstStyle/>
          <a:p>
            <a:pPr marL="0" indent="0" defTabSz="975335">
              <a:spcBef>
                <a:spcPts val="1800"/>
              </a:spcBef>
              <a:buSzTx/>
              <a:buNone/>
              <a:defRPr sz="1920"/>
            </a:pPr>
            <a:endParaRPr/>
          </a:p>
        </p:txBody>
      </p:sp>
      <p:pic>
        <p:nvPicPr>
          <p:cNvPr id="16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500" y="2802020"/>
            <a:ext cx="21233773" cy="96010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21" y="918630"/>
            <a:ext cx="23582957" cy="113674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Cloud Platform Domai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Google Cloud Platform Domains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780" y="2986341"/>
            <a:ext cx="22226440" cy="98910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-1463"/>
            <a:ext cx="20574000" cy="13716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8" name="Group"/>
          <p:cNvGrpSpPr/>
          <p:nvPr/>
        </p:nvGrpSpPr>
        <p:grpSpPr>
          <a:xfrm>
            <a:off x="2183132" y="4593450"/>
            <a:ext cx="5121166" cy="4624995"/>
            <a:chOff x="0" y="0"/>
            <a:chExt cx="5121165" cy="4624993"/>
          </a:xfrm>
        </p:grpSpPr>
        <p:sp>
          <p:nvSpPr>
            <p:cNvPr id="174" name="Rectangle"/>
            <p:cNvSpPr/>
            <p:nvPr/>
          </p:nvSpPr>
          <p:spPr>
            <a:xfrm>
              <a:off x="0" y="2948545"/>
              <a:ext cx="4994166" cy="465586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5" name="Rectangle"/>
            <p:cNvSpPr/>
            <p:nvPr/>
          </p:nvSpPr>
          <p:spPr>
            <a:xfrm>
              <a:off x="0" y="1858685"/>
              <a:ext cx="4994166" cy="465586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6" name="Rectangle"/>
            <p:cNvSpPr/>
            <p:nvPr/>
          </p:nvSpPr>
          <p:spPr>
            <a:xfrm>
              <a:off x="127000" y="0"/>
              <a:ext cx="4994166" cy="465586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77" name="Rectangle"/>
            <p:cNvSpPr/>
            <p:nvPr/>
          </p:nvSpPr>
          <p:spPr>
            <a:xfrm>
              <a:off x="0" y="4159408"/>
              <a:ext cx="4994166" cy="465586"/>
            </a:xfrm>
            <a:prstGeom prst="rect">
              <a:avLst/>
            </a:prstGeom>
            <a:noFill/>
            <a:ln w="508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8" grpId="1" animBg="1" advAuto="0"/>
    </p:bldLst>
  </p:timing>
</p:sld>
</file>

<file path=ppt/theme/theme1.xml><?xml version="1.0" encoding="utf-8"?>
<a:theme xmlns:a="http://schemas.openxmlformats.org/drawingml/2006/main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</Words>
  <Application>Microsoft Macintosh PowerPoint</Application>
  <PresentationFormat>Custom</PresentationFormat>
  <Paragraphs>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Helvetica Neue</vt:lpstr>
      <vt:lpstr>Helvetica Neue Medium</vt:lpstr>
      <vt:lpstr>30_BasicColor</vt:lpstr>
      <vt:lpstr>PowerPoint Presentation</vt:lpstr>
      <vt:lpstr>Cloud Basics</vt:lpstr>
      <vt:lpstr>PowerPoint Presentation</vt:lpstr>
      <vt:lpstr>PowerPoint Presentation</vt:lpstr>
      <vt:lpstr>What is Cloud Computing?</vt:lpstr>
      <vt:lpstr>Cloud Providers</vt:lpstr>
      <vt:lpstr>PowerPoint Presentation</vt:lpstr>
      <vt:lpstr>Google Cloud Platform Domains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Riddhima Chandra</cp:lastModifiedBy>
  <cp:revision>2</cp:revision>
  <dcterms:modified xsi:type="dcterms:W3CDTF">2021-09-17T04:56:57Z</dcterms:modified>
</cp:coreProperties>
</file>